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A4DE8-EF39-4800-A48D-682B70CDB9AE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A1D2-7002-4492-BA9E-76F1D29D8C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69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A4DE8-EF39-4800-A48D-682B70CDB9AE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A1D2-7002-4492-BA9E-76F1D29D8C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508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A4DE8-EF39-4800-A48D-682B70CDB9AE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A1D2-7002-4492-BA9E-76F1D29D8C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146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A4DE8-EF39-4800-A48D-682B70CDB9AE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A1D2-7002-4492-BA9E-76F1D29D8C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867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A4DE8-EF39-4800-A48D-682B70CDB9AE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A1D2-7002-4492-BA9E-76F1D29D8C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830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A4DE8-EF39-4800-A48D-682B70CDB9AE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A1D2-7002-4492-BA9E-76F1D29D8C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1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A4DE8-EF39-4800-A48D-682B70CDB9AE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A1D2-7002-4492-BA9E-76F1D29D8C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272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A4DE8-EF39-4800-A48D-682B70CDB9AE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A1D2-7002-4492-BA9E-76F1D29D8C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857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A4DE8-EF39-4800-A48D-682B70CDB9AE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A1D2-7002-4492-BA9E-76F1D29D8C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19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A4DE8-EF39-4800-A48D-682B70CDB9AE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A1D2-7002-4492-BA9E-76F1D29D8C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93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A4DE8-EF39-4800-A48D-682B70CDB9AE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A1D2-7002-4492-BA9E-76F1D29D8C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563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A4DE8-EF39-4800-A48D-682B70CDB9AE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6A1D2-7002-4492-BA9E-76F1D29D8C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19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733" y="365125"/>
            <a:ext cx="8209612" cy="6413430"/>
          </a:xfrm>
        </p:spPr>
      </p:pic>
    </p:spTree>
    <p:extLst>
      <p:ext uri="{BB962C8B-B14F-4D97-AF65-F5344CB8AC3E}">
        <p14:creationId xmlns:p14="http://schemas.microsoft.com/office/powerpoint/2010/main" val="28131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94460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90443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669826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482712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93066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093" y="1027906"/>
            <a:ext cx="7311814" cy="4825797"/>
          </a:xfrm>
        </p:spPr>
      </p:pic>
    </p:spTree>
    <p:extLst>
      <p:ext uri="{BB962C8B-B14F-4D97-AF65-F5344CB8AC3E}">
        <p14:creationId xmlns:p14="http://schemas.microsoft.com/office/powerpoint/2010/main" val="1753548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304" y="1365011"/>
            <a:ext cx="5999010" cy="4516902"/>
          </a:xfrm>
        </p:spPr>
      </p:pic>
    </p:spTree>
    <p:extLst>
      <p:ext uri="{BB962C8B-B14F-4D97-AF65-F5344CB8AC3E}">
        <p14:creationId xmlns:p14="http://schemas.microsoft.com/office/powerpoint/2010/main" val="2636789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017699"/>
              </p:ext>
            </p:extLst>
          </p:nvPr>
        </p:nvGraphicFramePr>
        <p:xfrm>
          <a:off x="3966854" y="365125"/>
          <a:ext cx="3735387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5771862" imgH="8372390" progId="AcroExch.Document.DC">
                  <p:embed/>
                </p:oleObj>
              </mc:Choice>
              <mc:Fallback>
                <p:oleObj name="Acrobat Document" r:id="rId3" imgW="5771862" imgH="837239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66854" y="365125"/>
                        <a:ext cx="3735387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2853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531933"/>
              </p:ext>
            </p:extLst>
          </p:nvPr>
        </p:nvGraphicFramePr>
        <p:xfrm>
          <a:off x="3982616" y="758825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3" imgW="5667359" imgH="8020022" progId="AcroExch.Document.DC">
                  <p:embed/>
                </p:oleObj>
              </mc:Choice>
              <mc:Fallback>
                <p:oleObj name="Acrobat Document" r:id="rId3" imgW="5667359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2616" y="758825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3395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86249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55" y="739833"/>
            <a:ext cx="7216256" cy="5412192"/>
          </a:xfrm>
        </p:spPr>
      </p:pic>
    </p:spTree>
    <p:extLst>
      <p:ext uri="{BB962C8B-B14F-4D97-AF65-F5344CB8AC3E}">
        <p14:creationId xmlns:p14="http://schemas.microsoft.com/office/powerpoint/2010/main" val="2637701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1970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57197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74066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861597"/>
              </p:ext>
            </p:extLst>
          </p:nvPr>
        </p:nvGraphicFramePr>
        <p:xfrm>
          <a:off x="3796368" y="874299"/>
          <a:ext cx="38306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r:id="rId3" imgW="8019826" imgH="11344104" progId="AcroExch.Document.DC">
                  <p:embed/>
                </p:oleObj>
              </mc:Choice>
              <mc:Fallback>
                <p:oleObj name="Acrobat Document" r:id="rId3" imgW="8019826" imgH="113441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96368" y="874299"/>
                        <a:ext cx="38306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2544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01446"/>
              </p:ext>
            </p:extLst>
          </p:nvPr>
        </p:nvGraphicFramePr>
        <p:xfrm>
          <a:off x="3432313" y="246028"/>
          <a:ext cx="4410697" cy="6241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Acrobat Document" r:id="rId3" imgW="5667359" imgH="8020022" progId="AcroExch.Document.DC">
                  <p:embed/>
                </p:oleObj>
              </mc:Choice>
              <mc:Fallback>
                <p:oleObj name="Acrobat Document" r:id="rId3" imgW="5667359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32313" y="246028"/>
                        <a:ext cx="4410697" cy="6241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2897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974561"/>
              </p:ext>
            </p:extLst>
          </p:nvPr>
        </p:nvGraphicFramePr>
        <p:xfrm>
          <a:off x="3856245" y="886792"/>
          <a:ext cx="38306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Acrobat Document" r:id="rId3" imgW="8019826" imgH="11344104" progId="AcroExch.Document.DC">
                  <p:embed/>
                </p:oleObj>
              </mc:Choice>
              <mc:Fallback>
                <p:oleObj name="Acrobat Document" r:id="rId3" imgW="8019826" imgH="113441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56245" y="886792"/>
                        <a:ext cx="38306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8929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485957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929129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73584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7691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76331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857119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865744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Tema di Office</vt:lpstr>
      <vt:lpstr>Adobe Acrobat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 Marano</dc:creator>
  <cp:lastModifiedBy>Maria Marano</cp:lastModifiedBy>
  <cp:revision>2</cp:revision>
  <dcterms:created xsi:type="dcterms:W3CDTF">2019-02-23T13:29:57Z</dcterms:created>
  <dcterms:modified xsi:type="dcterms:W3CDTF">2019-02-23T13:40:32Z</dcterms:modified>
</cp:coreProperties>
</file>